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95" r:id="rId3"/>
    <p:sldId id="296" r:id="rId4"/>
    <p:sldId id="297" r:id="rId5"/>
    <p:sldId id="298" r:id="rId6"/>
    <p:sldId id="300" r:id="rId7"/>
    <p:sldId id="301" r:id="rId8"/>
    <p:sldId id="302" r:id="rId9"/>
    <p:sldId id="303" r:id="rId10"/>
    <p:sldId id="304" r:id="rId11"/>
    <p:sldId id="305" r:id="rId12"/>
    <p:sldId id="307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34C30F2-9390-47F2-ADB8-F810966CDC89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F3070C2-ECA5-449F-9E79-BB083CD63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65F7FE1E-FAC1-451B-B498-49D3A1A23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3B8B11C7-79FD-4CC0-839C-DA9FF7AE8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21F6A10-8DB8-44EE-8603-AFE695BC11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C7D74562-5074-4D24-9211-8DB0B5ADB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2707D43-A5A0-4713-A6AE-EF2BD412B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C0029C0-83A0-4522-B194-B4803AB8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7F37FC6B-2C99-41EB-81DE-2B35A9F69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88D93C01-13C8-4B08-AB13-EACE7A3AAC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66E2C6B-4986-4686-A66E-B9B147F1C0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2A4B961A-ED54-4148-B817-8E34EC0CD2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DC4EF34-B9C3-4BEF-BB75-635DC1536F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C79CDD8-9073-4D76-B5CA-B0D431E80F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09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4DBA9CB-E255-440D-8A57-AD6447DCF0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838B078-1328-416F-BE60-9E083209CD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318D315-A80C-466A-BCDE-F770646742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8EDF0F-35D9-449C-850F-45C1093295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928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A08CCFA-29E3-45A0-BE67-2D6CE7665E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8404835-DCAA-4F02-AE85-7472EEB5F9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846A298-C450-4A07-8D2D-77B67E81FF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A672AF-057C-4778-AA6C-6191D36A8C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881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445CC2D-11AB-4276-A9E7-F8333F8E9E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5950B5A-28B6-46D5-83EE-5440D158CA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3C2EF68-CE2A-48B6-BD00-416C8DE9A9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15C091-27BE-451E-86A0-83C502B6B2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586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3A438FA-E2E8-40C6-80E9-459BA41A75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558117E-4A97-42C4-86E1-DD8C288DE6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30B1A33-0520-4182-8BE6-0212F2418B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651253-AF0E-4F01-9012-1A89B4CA22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711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3A8E528-CA9B-46C5-AE22-5B8E973A3D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DED19D9-566E-4EA4-8C1E-A74D008F77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704C1FF-4EB6-4D89-B173-7187472935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DDB5F5-C7E1-4659-B57C-390F8D0B0D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510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75C203C-12A6-4928-BBDE-6109F24773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80EF7DC-4BB3-4836-8BE6-475D1F9C3E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1D0CFF6-E324-4EBE-B073-A3A016B917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C12556-BBF9-4E15-AA81-D120BF0762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30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D8C412D1-F6B1-4E13-B743-D47923DCB4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F475E81-AC05-436E-9A78-13D62CD9CB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FED7DC2-06EF-46A8-8615-38DF81651A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2468CF-C3A1-454E-BC04-0307C0B7E0B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801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3EAD44CE-9FFF-450F-BAF1-F7FEC2D30A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FF57F749-8020-402B-B117-C2020682E1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01EB513-AD8D-42B9-A1EA-DAE3628C89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EFC1F2-CA9C-438E-8EF1-D7F70F57ABA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6041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5382B1CA-15CE-466F-A7CB-3017D9F8CB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03E78869-E954-4637-AEA5-CA9F113110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7C20B05-859F-4511-853B-CCD74D2489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9757FA-272F-429A-876A-80D33E70125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467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FF33127-F070-45C4-ADB0-7B7D503C8D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D42AF16-6248-4F1D-90D6-9D3FDC006E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A2B6E96-1112-4282-9535-1C300C9231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FB1C7C-2132-48A1-B217-4C9F085AB7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63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36387F7-682F-4681-B44D-D1578A4C38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5304300-7BBA-443F-9F8E-20258958D7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87A027B-3ABB-44A8-9489-6B42BBD887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CE61A4-E305-40E9-83C0-94EA2235E5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5516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C0BA799-CA53-44F2-B5F7-5CAD0838A1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6186A8B-08A5-40A7-A5D4-CB03DB827BD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562346B-1CE0-48BA-B113-A61D3AC64F3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705BC6A2-32A7-4A57-8339-DD66212376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D3FE3011-4B40-45DF-AD83-8B6BEE3E905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CD0BEB52-0E8F-4CB6-92C2-997E8DE7F1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97C8D5F1-5C1A-4C17-8A48-0FDAA127AC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zh-CN" altLang="zh-CN" sz="240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29D74D6E-F4AB-48E1-9201-F3FD8B391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7103F78A-95B9-4BDB-B899-BA424D0EC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CEADE81E-5E16-456A-B456-3AE51D0F24E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57DB7B76-2B52-49A3-8366-4121C197D1C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DF964F9E-56E0-4DD6-AC41-C7D4AE593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58F4E5B-4178-4E67-A88C-E416B569B7A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E2053FE-454E-4801-9948-883A976E4CB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深度学习技术与理论</a:t>
            </a:r>
            <a:br>
              <a:rPr lang="zh-CN" altLang="en-US" sz="4800" b="1">
                <a:ea typeface="黑体" panose="02010609060101010101" pitchFamily="49" charset="-122"/>
              </a:rPr>
            </a:b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第五讲 深度学习网络模型详解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2CE9127-425C-4207-8674-EF8E872C67F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北京航空航天大学软件学院</a:t>
            </a:r>
          </a:p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马 平 博士 副教授</a:t>
            </a:r>
          </a:p>
          <a:p>
            <a:pPr eaLnBrk="1" hangingPunct="1"/>
            <a:endParaRPr lang="en-US" altLang="zh-CN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A19D2F1-0A83-4EAD-954D-0F884B76F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549275"/>
            <a:ext cx="24955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>
            <a:hlinkClick r:id="" action="ppaction://media"/>
            <a:extLst>
              <a:ext uri="{FF2B5EF4-FFF2-40B4-BE49-F238E27FC236}">
                <a16:creationId xmlns:a16="http://schemas.microsoft.com/office/drawing/2014/main" id="{EED3D477-A39A-4CED-9F3E-30B2CC143831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46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9" fill="hold"/>
                                        <p:tgtEl>
                                          <p:spTgt spid="30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7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77F97F7-97AA-4D72-B2A2-657DE9347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C432B2F5-61A4-4630-AC6B-F2BFD2DBB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39925"/>
            <a:ext cx="8064500" cy="447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649.WAV">
            <a:hlinkClick r:id="" action="ppaction://media"/>
            <a:extLst>
              <a:ext uri="{FF2B5EF4-FFF2-40B4-BE49-F238E27FC236}">
                <a16:creationId xmlns:a16="http://schemas.microsoft.com/office/drawing/2014/main" id="{98FE76A7-0F8D-449F-BE15-C5A45C514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29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6A23128-D22A-4D1D-8927-06CB0BD0D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48131" name="Picture 5">
            <a:extLst>
              <a:ext uri="{FF2B5EF4-FFF2-40B4-BE49-F238E27FC236}">
                <a16:creationId xmlns:a16="http://schemas.microsoft.com/office/drawing/2014/main" id="{70C1C6E1-3722-4E31-8533-E9431886D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7920037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951.WAV">
            <a:hlinkClick r:id="" action="ppaction://media"/>
            <a:extLst>
              <a:ext uri="{FF2B5EF4-FFF2-40B4-BE49-F238E27FC236}">
                <a16:creationId xmlns:a16="http://schemas.microsoft.com/office/drawing/2014/main" id="{5825673B-3527-4F65-8067-D60A8CBAE0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07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18B24FC2-19E4-49C1-BB00-F74F88590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49155" name="Picture 4">
            <a:extLst>
              <a:ext uri="{FF2B5EF4-FFF2-40B4-BE49-F238E27FC236}">
                <a16:creationId xmlns:a16="http://schemas.microsoft.com/office/drawing/2014/main" id="{646C4AC0-A987-4869-AA54-90A57026D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33600"/>
            <a:ext cx="784860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2558.WAV">
            <a:hlinkClick r:id="" action="ppaction://media"/>
            <a:extLst>
              <a:ext uri="{FF2B5EF4-FFF2-40B4-BE49-F238E27FC236}">
                <a16:creationId xmlns:a16="http://schemas.microsoft.com/office/drawing/2014/main" id="{349CC75B-0963-4A0A-946A-AEC7D29F1A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81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A272C08-CDD6-4686-8B16-2C75D5BB3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50179" name="Picture 4">
            <a:extLst>
              <a:ext uri="{FF2B5EF4-FFF2-40B4-BE49-F238E27FC236}">
                <a16:creationId xmlns:a16="http://schemas.microsoft.com/office/drawing/2014/main" id="{B3B096B7-B590-4219-B233-CFB07D0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7993062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2407.WAV">
            <a:hlinkClick r:id="" action="ppaction://media"/>
            <a:extLst>
              <a:ext uri="{FF2B5EF4-FFF2-40B4-BE49-F238E27FC236}">
                <a16:creationId xmlns:a16="http://schemas.microsoft.com/office/drawing/2014/main" id="{DB5C8E45-3BF6-4FAA-821E-0AEC40432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59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D9BF1B9-BA00-4B75-BF23-D58771EF3F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51203" name="Picture 4">
            <a:extLst>
              <a:ext uri="{FF2B5EF4-FFF2-40B4-BE49-F238E27FC236}">
                <a16:creationId xmlns:a16="http://schemas.microsoft.com/office/drawing/2014/main" id="{1D62ECCC-09EF-42A4-9DF1-C2F2A31D6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35163"/>
            <a:ext cx="7993063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1560.WAV">
            <a:hlinkClick r:id="" action="ppaction://media"/>
            <a:extLst>
              <a:ext uri="{FF2B5EF4-FFF2-40B4-BE49-F238E27FC236}">
                <a16:creationId xmlns:a16="http://schemas.microsoft.com/office/drawing/2014/main" id="{80BC50DC-9FD6-46F5-8593-B3C475D45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53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0F0A1C5D-1058-46C3-B4F5-6125E9D8E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A4992B8C-D77C-407B-A7B1-E2DEEA74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16113"/>
            <a:ext cx="8064500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473.WAV">
            <a:hlinkClick r:id="" action="ppaction://media"/>
            <a:extLst>
              <a:ext uri="{FF2B5EF4-FFF2-40B4-BE49-F238E27FC236}">
                <a16:creationId xmlns:a16="http://schemas.microsoft.com/office/drawing/2014/main" id="{15AADB63-BF3A-4C55-B510-2EA7EEA30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6219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885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0A93E99D-99EF-448B-9890-848AFEC1F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53251" name="Picture 5">
            <a:extLst>
              <a:ext uri="{FF2B5EF4-FFF2-40B4-BE49-F238E27FC236}">
                <a16:creationId xmlns:a16="http://schemas.microsoft.com/office/drawing/2014/main" id="{377FB832-E3B3-47AC-ADDC-CA71C8B34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46275"/>
            <a:ext cx="8280400" cy="438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1736.WAV">
            <a:hlinkClick r:id="" action="ppaction://media"/>
            <a:extLst>
              <a:ext uri="{FF2B5EF4-FFF2-40B4-BE49-F238E27FC236}">
                <a16:creationId xmlns:a16="http://schemas.microsoft.com/office/drawing/2014/main" id="{B4FA82B6-E615-4C68-839F-A343B1DBF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E875CF39-9ACB-4C48-99F7-AD3287E532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54275" name="Picture 5">
            <a:extLst>
              <a:ext uri="{FF2B5EF4-FFF2-40B4-BE49-F238E27FC236}">
                <a16:creationId xmlns:a16="http://schemas.microsoft.com/office/drawing/2014/main" id="{62AF51B8-1B98-4549-BB0B-CE4CCDFF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28800"/>
            <a:ext cx="842486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688.WAV">
            <a:hlinkClick r:id="" action="ppaction://media"/>
            <a:extLst>
              <a:ext uri="{FF2B5EF4-FFF2-40B4-BE49-F238E27FC236}">
                <a16:creationId xmlns:a16="http://schemas.microsoft.com/office/drawing/2014/main" id="{45487CFE-E6D0-423E-A634-F854908BF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56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E26D1F87-95EB-4317-82F2-30249843CF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55299" name="Picture 4">
            <a:extLst>
              <a:ext uri="{FF2B5EF4-FFF2-40B4-BE49-F238E27FC236}">
                <a16:creationId xmlns:a16="http://schemas.microsoft.com/office/drawing/2014/main" id="{02703211-C67C-4213-A407-D31A40498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82804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652.WAV">
            <a:hlinkClick r:id="" action="ppaction://media"/>
            <a:extLst>
              <a:ext uri="{FF2B5EF4-FFF2-40B4-BE49-F238E27FC236}">
                <a16:creationId xmlns:a16="http://schemas.microsoft.com/office/drawing/2014/main" id="{3691AEEC-738A-4989-A8CE-D9D6B1407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63817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52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B526C909-7216-4074-B4B8-B1CAC0EE3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D9D32129-ECC2-4CA5-8D77-E289B98F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060575"/>
            <a:ext cx="8424862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467.WAV">
            <a:hlinkClick r:id="" action="ppaction://media"/>
            <a:extLst>
              <a:ext uri="{FF2B5EF4-FFF2-40B4-BE49-F238E27FC236}">
                <a16:creationId xmlns:a16="http://schemas.microsoft.com/office/drawing/2014/main" id="{5507ECDD-67D8-42A1-A15B-511B09764E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34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417E649D-8F74-47D4-B83B-4E598569F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5.5 GoogLeNet</a:t>
            </a:r>
          </a:p>
        </p:txBody>
      </p:sp>
      <p:pic>
        <p:nvPicPr>
          <p:cNvPr id="38915" name="Picture 4">
            <a:extLst>
              <a:ext uri="{FF2B5EF4-FFF2-40B4-BE49-F238E27FC236}">
                <a16:creationId xmlns:a16="http://schemas.microsoft.com/office/drawing/2014/main" id="{17ED57A3-80AF-4F51-A697-BE650979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8137525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821.WAV">
            <a:hlinkClick r:id="" action="ppaction://media"/>
            <a:extLst>
              <a:ext uri="{FF2B5EF4-FFF2-40B4-BE49-F238E27FC236}">
                <a16:creationId xmlns:a16="http://schemas.microsoft.com/office/drawing/2014/main" id="{9D6C251D-3D2B-40A3-8BF7-4CCA08C8C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727741E8-2305-44F0-A963-DE98B56CB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CB3352EB-43D2-4594-8BF1-839B9DEF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8280400" cy="442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~PP3623.WAV">
            <a:hlinkClick r:id="" action="ppaction://media"/>
            <a:extLst>
              <a:ext uri="{FF2B5EF4-FFF2-40B4-BE49-F238E27FC236}">
                <a16:creationId xmlns:a16="http://schemas.microsoft.com/office/drawing/2014/main" id="{75CDB53D-0CC1-4F8A-B2D2-0C4CE1444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33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87525AB-BF3C-4D4B-8ACE-5057D0C8E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58371" name="Picture 4">
            <a:extLst>
              <a:ext uri="{FF2B5EF4-FFF2-40B4-BE49-F238E27FC236}">
                <a16:creationId xmlns:a16="http://schemas.microsoft.com/office/drawing/2014/main" id="{1ABADC5B-5F50-4EDD-B102-59C3BDCC2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8135938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2320.WAV">
            <a:hlinkClick r:id="" action="ppaction://media"/>
            <a:extLst>
              <a:ext uri="{FF2B5EF4-FFF2-40B4-BE49-F238E27FC236}">
                <a16:creationId xmlns:a16="http://schemas.microsoft.com/office/drawing/2014/main" id="{341DC874-ACA3-403F-9D0C-F909916F6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57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E1BB3FEC-8902-4350-822F-49914343D3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59395" name="Picture 5">
            <a:extLst>
              <a:ext uri="{FF2B5EF4-FFF2-40B4-BE49-F238E27FC236}">
                <a16:creationId xmlns:a16="http://schemas.microsoft.com/office/drawing/2014/main" id="{D59E0FBD-C761-49DB-8FC2-923D41FD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7920037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2260.WAV">
            <a:hlinkClick r:id="" action="ppaction://media"/>
            <a:extLst>
              <a:ext uri="{FF2B5EF4-FFF2-40B4-BE49-F238E27FC236}">
                <a16:creationId xmlns:a16="http://schemas.microsoft.com/office/drawing/2014/main" id="{8C1DFE3F-F837-4FE0-B4D0-E9577ED24B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13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3AABF1E-1C62-47A0-89FC-0C38B1660B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60419" name="Picture 5">
            <a:extLst>
              <a:ext uri="{FF2B5EF4-FFF2-40B4-BE49-F238E27FC236}">
                <a16:creationId xmlns:a16="http://schemas.microsoft.com/office/drawing/2014/main" id="{4458762C-2A33-491E-B679-6C9BB474D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060575"/>
            <a:ext cx="828040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541.WAV">
            <a:hlinkClick r:id="" action="ppaction://media"/>
            <a:extLst>
              <a:ext uri="{FF2B5EF4-FFF2-40B4-BE49-F238E27FC236}">
                <a16:creationId xmlns:a16="http://schemas.microsoft.com/office/drawing/2014/main" id="{3FB9073E-4CF4-47CC-99FF-C22280604D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36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14E92508-5AB3-4DE9-A96C-B27733D45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61443" name="Picture 5">
            <a:extLst>
              <a:ext uri="{FF2B5EF4-FFF2-40B4-BE49-F238E27FC236}">
                <a16:creationId xmlns:a16="http://schemas.microsoft.com/office/drawing/2014/main" id="{FDA00767-5003-4878-8853-211FAE391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8351837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124.WAV">
            <a:hlinkClick r:id="" action="ppaction://media"/>
            <a:extLst>
              <a:ext uri="{FF2B5EF4-FFF2-40B4-BE49-F238E27FC236}">
                <a16:creationId xmlns:a16="http://schemas.microsoft.com/office/drawing/2014/main" id="{4D87A558-D1F5-40C8-BA7F-D2B532928C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8" y="63817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95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>
            <a:extLst>
              <a:ext uri="{FF2B5EF4-FFF2-40B4-BE49-F238E27FC236}">
                <a16:creationId xmlns:a16="http://schemas.microsoft.com/office/drawing/2014/main" id="{3C219C18-E17C-4BD6-ACE2-1E513F71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>
                <a:ea typeface="黑体" panose="02010609060101010101" pitchFamily="49" charset="-122"/>
              </a:rPr>
              <a:t>第五讲作业</a:t>
            </a:r>
          </a:p>
        </p:txBody>
      </p:sp>
      <p:sp>
        <p:nvSpPr>
          <p:cNvPr id="62467" name="内容占位符 2">
            <a:extLst>
              <a:ext uri="{FF2B5EF4-FFF2-40B4-BE49-F238E27FC236}">
                <a16:creationId xmlns:a16="http://schemas.microsoft.com/office/drawing/2014/main" id="{7F7FA713-14BA-43F4-BC5A-01A01AE9B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2060575"/>
            <a:ext cx="77724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anose="02010600030101010101" pitchFamily="2" charset="-122"/>
              </a:rPr>
              <a:t>1.</a:t>
            </a:r>
            <a:r>
              <a:rPr lang="zh-CN" altLang="en-US" sz="2800" b="1">
                <a:latin typeface="宋体" panose="02010600030101010101" pitchFamily="2" charset="-122"/>
              </a:rPr>
              <a:t>相比</a:t>
            </a:r>
            <a:r>
              <a:rPr lang="en-US" altLang="zh-CN" sz="2800" b="1">
                <a:latin typeface="宋体" panose="02010600030101010101" pitchFamily="2" charset="-122"/>
              </a:rPr>
              <a:t>Lenet-5, Alexnet</a:t>
            </a:r>
            <a:r>
              <a:rPr lang="zh-CN" altLang="en-US" sz="2800" b="1">
                <a:latin typeface="宋体" panose="02010600030101010101" pitchFamily="2" charset="-122"/>
              </a:rPr>
              <a:t>进行了哪些改进？这些改进起到了什么作用？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anose="02010600030101010101" pitchFamily="2" charset="-122"/>
              </a:rPr>
              <a:t>2.VGG</a:t>
            </a:r>
            <a:r>
              <a:rPr lang="zh-CN" altLang="en-US" sz="2800" b="1">
                <a:latin typeface="宋体" panose="02010600030101010101" pitchFamily="2" charset="-122"/>
              </a:rPr>
              <a:t>中为什么采用更小的卷积核？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anose="02010600030101010101" pitchFamily="2" charset="-122"/>
              </a:rPr>
              <a:t>3.</a:t>
            </a:r>
            <a:r>
              <a:rPr lang="zh-CN" altLang="en-US" sz="2800" b="1">
                <a:latin typeface="宋体" panose="02010600030101010101" pitchFamily="2" charset="-122"/>
              </a:rPr>
              <a:t>画出</a:t>
            </a:r>
            <a:r>
              <a:rPr lang="en-US" altLang="zh-CN" sz="2800" b="1">
                <a:latin typeface="宋体" panose="02010600030101010101" pitchFamily="2" charset="-122"/>
              </a:rPr>
              <a:t>Inception</a:t>
            </a:r>
            <a:r>
              <a:rPr lang="zh-CN" altLang="en-US" sz="2800" b="1">
                <a:latin typeface="宋体" panose="02010600030101010101" pitchFamily="2" charset="-122"/>
              </a:rPr>
              <a:t>模块的结构图，</a:t>
            </a:r>
            <a:r>
              <a:rPr lang="en-US" altLang="zh-CN" sz="2800" b="1">
                <a:latin typeface="宋体" panose="02010600030101010101" pitchFamily="2" charset="-122"/>
              </a:rPr>
              <a:t>Googlenet</a:t>
            </a:r>
            <a:r>
              <a:rPr lang="zh-CN" altLang="en-US" sz="2800" b="1">
                <a:latin typeface="宋体" panose="02010600030101010101" pitchFamily="2" charset="-122"/>
              </a:rPr>
              <a:t>中采用多个</a:t>
            </a:r>
            <a:r>
              <a:rPr lang="en-US" altLang="zh-CN" sz="2800" b="1">
                <a:latin typeface="宋体" panose="02010600030101010101" pitchFamily="2" charset="-122"/>
              </a:rPr>
              <a:t>Inception</a:t>
            </a:r>
            <a:r>
              <a:rPr lang="zh-CN" altLang="en-US" sz="2800" b="1">
                <a:latin typeface="宋体" panose="02010600030101010101" pitchFamily="2" charset="-122"/>
              </a:rPr>
              <a:t>模块带来了哪些效果？原因是什么？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>
                <a:latin typeface="宋体" panose="02010600030101010101" pitchFamily="2" charset="-122"/>
              </a:rPr>
              <a:t>5.Googlenet</a:t>
            </a:r>
            <a:r>
              <a:rPr lang="zh-CN" altLang="en-US" sz="2800" b="1">
                <a:latin typeface="宋体" panose="02010600030101010101" pitchFamily="2" charset="-122"/>
              </a:rPr>
              <a:t>中使用</a:t>
            </a:r>
            <a:r>
              <a:rPr lang="en-US" altLang="zh-CN" sz="2800" b="1">
                <a:latin typeface="宋体" panose="02010600030101010101" pitchFamily="2" charset="-122"/>
              </a:rPr>
              <a:t>3</a:t>
            </a:r>
            <a:r>
              <a:rPr lang="zh-CN" altLang="en-US" sz="2800" b="1">
                <a:latin typeface="宋体" panose="02010600030101010101" pitchFamily="2" charset="-122"/>
              </a:rPr>
              <a:t>个</a:t>
            </a:r>
            <a:r>
              <a:rPr lang="en-US" altLang="zh-CN" sz="2800" b="1">
                <a:latin typeface="宋体" panose="02010600030101010101" pitchFamily="2" charset="-122"/>
              </a:rPr>
              <a:t>Softmax</a:t>
            </a:r>
            <a:r>
              <a:rPr lang="zh-CN" altLang="en-US" sz="2800" b="1">
                <a:latin typeface="宋体" panose="02010600030101010101" pitchFamily="2" charset="-122"/>
              </a:rPr>
              <a:t>解决什么问题？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800" b="1">
              <a:latin typeface="宋体" panose="02010600030101010101" pitchFamily="2" charset="-122"/>
            </a:endParaRPr>
          </a:p>
        </p:txBody>
      </p:sp>
      <p:pic>
        <p:nvPicPr>
          <p:cNvPr id="4" name="~PP1324.WAV">
            <a:hlinkClick r:id="" action="ppaction://media"/>
            <a:extLst>
              <a:ext uri="{FF2B5EF4-FFF2-40B4-BE49-F238E27FC236}">
                <a16:creationId xmlns:a16="http://schemas.microsoft.com/office/drawing/2014/main" id="{E38C2CE8-0CA6-4691-B3C3-46256113C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9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32E7DEB-F59A-4981-A6D0-2A594F3222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5.5 GoogLeNet</a:t>
            </a: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F3BE97F3-2400-42E4-B57F-29B3B97D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81375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884.WAV">
            <a:hlinkClick r:id="" action="ppaction://media"/>
            <a:extLst>
              <a:ext uri="{FF2B5EF4-FFF2-40B4-BE49-F238E27FC236}">
                <a16:creationId xmlns:a16="http://schemas.microsoft.com/office/drawing/2014/main" id="{52355165-72BE-4026-9E08-00E9B602C7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48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6758CF8A-E2ED-4867-AFA8-963EFDEEB3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5.5 GoogLeNet</a:t>
            </a:r>
          </a:p>
        </p:txBody>
      </p:sp>
      <p:pic>
        <p:nvPicPr>
          <p:cNvPr id="40963" name="Picture 4">
            <a:extLst>
              <a:ext uri="{FF2B5EF4-FFF2-40B4-BE49-F238E27FC236}">
                <a16:creationId xmlns:a16="http://schemas.microsoft.com/office/drawing/2014/main" id="{652D3EA4-F36C-4523-A050-E5FABE78A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16113"/>
            <a:ext cx="7704138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2080.WAV">
            <a:hlinkClick r:id="" action="ppaction://media"/>
            <a:extLst>
              <a:ext uri="{FF2B5EF4-FFF2-40B4-BE49-F238E27FC236}">
                <a16:creationId xmlns:a16="http://schemas.microsoft.com/office/drawing/2014/main" id="{3AD2CA0E-B36D-454F-9345-E39708901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837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F37D2184-BD48-48CA-9D23-13689FCDA8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5.5 GoogLeNet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BD555674-8A67-46C8-A236-9713EC7F6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009775"/>
            <a:ext cx="8135937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3804.WAV">
            <a:hlinkClick r:id="" action="ppaction://media"/>
            <a:extLst>
              <a:ext uri="{FF2B5EF4-FFF2-40B4-BE49-F238E27FC236}">
                <a16:creationId xmlns:a16="http://schemas.microsoft.com/office/drawing/2014/main" id="{15EF6243-F27E-44D1-ADA2-4CD32B3B0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832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26EF85AD-C6A7-455E-995A-7919ACFEE7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5.5 GoogLeNet</a:t>
            </a:r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4F1BA0A1-ECF4-45D4-A121-08889EB8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89138"/>
            <a:ext cx="7848600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555.WAV">
            <a:hlinkClick r:id="" action="ppaction://media"/>
            <a:extLst>
              <a:ext uri="{FF2B5EF4-FFF2-40B4-BE49-F238E27FC236}">
                <a16:creationId xmlns:a16="http://schemas.microsoft.com/office/drawing/2014/main" id="{FB9CD13B-7BC8-4F24-B756-A82235C00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71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BD69A26E-E8CE-439E-BEB9-AA601F789E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873702FD-4F9E-473A-A337-420B0A68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9138"/>
            <a:ext cx="80645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1546.WAV">
            <a:hlinkClick r:id="" action="ppaction://media"/>
            <a:extLst>
              <a:ext uri="{FF2B5EF4-FFF2-40B4-BE49-F238E27FC236}">
                <a16:creationId xmlns:a16="http://schemas.microsoft.com/office/drawing/2014/main" id="{78CE995B-E23F-40D0-AA2B-5A4D9853F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59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C8711217-80A2-459F-8E4B-DB28611D4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B234586C-AE39-47D9-8B55-10A5BD5E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89138"/>
            <a:ext cx="806450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~PP2078.WAV">
            <a:hlinkClick r:id="" action="ppaction://media"/>
            <a:extLst>
              <a:ext uri="{FF2B5EF4-FFF2-40B4-BE49-F238E27FC236}">
                <a16:creationId xmlns:a16="http://schemas.microsoft.com/office/drawing/2014/main" id="{355ABC52-0F20-47A3-98B9-72660816F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97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7735AF1-D6CB-4E11-B38B-B2A9D4D040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GoogLeNet</a:t>
            </a:r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BC05B292-AD28-452C-AB22-1F77D120A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89138"/>
            <a:ext cx="820896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~PP3340.WAV">
            <a:hlinkClick r:id="" action="ppaction://media"/>
            <a:extLst>
              <a:ext uri="{FF2B5EF4-FFF2-40B4-BE49-F238E27FC236}">
                <a16:creationId xmlns:a16="http://schemas.microsoft.com/office/drawing/2014/main" id="{38EDD622-30A9-4B24-AC85-A35E666C8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1735</TotalTime>
  <Words>117</Words>
  <Application>Microsoft Office PowerPoint</Application>
  <PresentationFormat>全屏显示(4:3)</PresentationFormat>
  <Paragraphs>31</Paragraphs>
  <Slides>25</Slides>
  <Notes>0</Notes>
  <HiddenSlides>0</HiddenSlides>
  <MMClips>25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黑体</vt:lpstr>
      <vt:lpstr>楷体_GB2312</vt:lpstr>
      <vt:lpstr>宋体</vt:lpstr>
      <vt:lpstr>Tahoma</vt:lpstr>
      <vt:lpstr>Wingdings</vt:lpstr>
      <vt:lpstr>Blends</vt:lpstr>
      <vt:lpstr>深度学习技术与理论 第五讲 深度学习网络模型详解1</vt:lpstr>
      <vt:lpstr>5.5 GoogLeNet</vt:lpstr>
      <vt:lpstr>5.5 GoogLeNet</vt:lpstr>
      <vt:lpstr>5.5 GoogLeNet</vt:lpstr>
      <vt:lpstr>5.5 GoogLeNet</vt:lpstr>
      <vt:lpstr>5.5 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第五讲作业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深度学习技术与理论 第三讲 深度学习网络模型详解</dc:title>
  <dc:creator>微软用户</dc:creator>
  <cp:lastModifiedBy>Tech CNBEST</cp:lastModifiedBy>
  <cp:revision>75</cp:revision>
  <dcterms:created xsi:type="dcterms:W3CDTF">2020-01-11T06:45:23Z</dcterms:created>
  <dcterms:modified xsi:type="dcterms:W3CDTF">2020-04-03T05:55:30Z</dcterms:modified>
</cp:coreProperties>
</file>